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10"/>
  </p:notesMasterIdLst>
  <p:sldIdLst>
    <p:sldId id="256" r:id="rId2"/>
    <p:sldId id="257" r:id="rId3"/>
    <p:sldId id="258" r:id="rId4"/>
    <p:sldId id="260" r:id="rId5"/>
    <p:sldId id="259" r:id="rId6"/>
    <p:sldId id="261" r:id="rId7"/>
    <p:sldId id="263" r:id="rId8"/>
    <p:sldId id="262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85BE263C-DBD7-4A20-BB59-AAB30ACAA65A}" styleName="Medium Style 3 - 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57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1CDE122-B925-49D0-BB9B-B8FD531B3C1B}" type="datetimeFigureOut">
              <a:rPr lang="en-US" smtClean="0"/>
              <a:pPr/>
              <a:t>9/14/2010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1B08904-7F25-4FE4-8DA8-33EDC30E8C0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This is the point</a:t>
            </a:r>
            <a:r>
              <a:rPr lang="en-US" baseline="0" dirty="0" smtClean="0"/>
              <a:t> that you have students do an activity. They will divide up into groups and research a Native American tribe. Hopefully we will be able to have a computer lab. They will need to find out these items: Location, Food, Housing, Anything Religious/Faith base, form of Government, and 3 interesting facts. They will then present their findings to the class. The purpose is to show the great differences between each tribe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B08904-7F25-4FE4-8DA8-33EDC30E8C04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After activity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B08904-7F25-4FE4-8DA8-33EDC30E8C04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Rectangle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Rectangle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Rectangle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Rectangle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Rounded Rectangle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Rounded Rectangle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0212CA6D-3896-4E4C-9E7F-EA26A94039E7}" type="datetimeFigureOut">
              <a:rPr lang="en-US" smtClean="0"/>
              <a:pPr/>
              <a:t>9/14/2010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CCB8E006-A8A2-4E81-9C80-0016D39F0D3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12CA6D-3896-4E4C-9E7F-EA26A94039E7}" type="datetimeFigureOut">
              <a:rPr lang="en-US" smtClean="0"/>
              <a:pPr/>
              <a:t>9/14/2010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8E006-A8A2-4E81-9C80-0016D39F0D3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12CA6D-3896-4E4C-9E7F-EA26A94039E7}" type="datetimeFigureOut">
              <a:rPr lang="en-US" smtClean="0"/>
              <a:pPr/>
              <a:t>9/14/2010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8E006-A8A2-4E81-9C80-0016D39F0D3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12CA6D-3896-4E4C-9E7F-EA26A94039E7}" type="datetimeFigureOut">
              <a:rPr lang="en-US" smtClean="0"/>
              <a:pPr/>
              <a:t>9/14/2010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8E006-A8A2-4E81-9C80-0016D39F0D3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12CA6D-3896-4E4C-9E7F-EA26A94039E7}" type="datetimeFigureOut">
              <a:rPr lang="en-US" smtClean="0"/>
              <a:pPr/>
              <a:t>9/14/2010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8E006-A8A2-4E81-9C80-0016D39F0D3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12CA6D-3896-4E4C-9E7F-EA26A94039E7}" type="datetimeFigureOut">
              <a:rPr lang="en-US" smtClean="0"/>
              <a:pPr/>
              <a:t>9/14/2010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8E006-A8A2-4E81-9C80-0016D39F0D3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Date Placeholder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0212CA6D-3896-4E4C-9E7F-EA26A94039E7}" type="datetimeFigureOut">
              <a:rPr lang="en-US" smtClean="0"/>
              <a:pPr/>
              <a:t>9/14/2010</a:t>
            </a:fld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CCB8E006-A8A2-4E81-9C80-0016D39F0D3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0212CA6D-3896-4E4C-9E7F-EA26A94039E7}" type="datetimeFigureOut">
              <a:rPr lang="en-US" smtClean="0"/>
              <a:pPr/>
              <a:t>9/14/2010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CCB8E006-A8A2-4E81-9C80-0016D39F0D3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12CA6D-3896-4E4C-9E7F-EA26A94039E7}" type="datetimeFigureOut">
              <a:rPr lang="en-US" smtClean="0"/>
              <a:pPr/>
              <a:t>9/14/2010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8E006-A8A2-4E81-9C80-0016D39F0D3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12CA6D-3896-4E4C-9E7F-EA26A94039E7}" type="datetimeFigureOut">
              <a:rPr lang="en-US" smtClean="0"/>
              <a:pPr/>
              <a:t>9/14/2010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8E006-A8A2-4E81-9C80-0016D39F0D3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12CA6D-3896-4E4C-9E7F-EA26A94039E7}" type="datetimeFigureOut">
              <a:rPr lang="en-US" smtClean="0"/>
              <a:pPr/>
              <a:t>9/14/2010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8E006-A8A2-4E81-9C80-0016D39F0D3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Rectangle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Rectangle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Rounded Rectangle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Rounded Rectangle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Rectangle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Rectangle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Rectangle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Rectangle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Rectangle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0212CA6D-3896-4E4C-9E7F-EA26A94039E7}" type="datetimeFigureOut">
              <a:rPr lang="en-US" smtClean="0"/>
              <a:pPr/>
              <a:t>9/14/2010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CCB8E006-A8A2-4E81-9C80-0016D39F0D3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Native Americans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Pre Columbus Era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Theories of First Settlers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Bering Land Bridge-People migrated here during the last Ice Age</a:t>
            </a:r>
          </a:p>
          <a:p>
            <a:r>
              <a:rPr lang="en-US" dirty="0" smtClean="0"/>
              <a:t>They were called </a:t>
            </a:r>
            <a:r>
              <a:rPr lang="en-US" dirty="0" err="1" smtClean="0"/>
              <a:t>Paleo</a:t>
            </a:r>
            <a:r>
              <a:rPr lang="en-US" dirty="0" smtClean="0"/>
              <a:t>-Indians</a:t>
            </a:r>
          </a:p>
          <a:p>
            <a:r>
              <a:rPr lang="en-US" dirty="0" smtClean="0"/>
              <a:t>They were hunter-gatherer people</a:t>
            </a:r>
          </a:p>
          <a:p>
            <a:r>
              <a:rPr lang="en-US" dirty="0" smtClean="0"/>
              <a:t>Where they settled determine their culture.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First Known Settlers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Olmec</a:t>
            </a:r>
            <a:endParaRPr lang="en-US" dirty="0" smtClean="0"/>
          </a:p>
          <a:p>
            <a:pPr lvl="1"/>
            <a:r>
              <a:rPr lang="en-US" dirty="0" smtClean="0"/>
              <a:t>First Pyramids</a:t>
            </a:r>
            <a:endParaRPr lang="en-US" dirty="0"/>
          </a:p>
          <a:p>
            <a:r>
              <a:rPr lang="en-US" dirty="0" smtClean="0"/>
              <a:t>Mayans</a:t>
            </a:r>
          </a:p>
          <a:p>
            <a:pPr lvl="1"/>
            <a:r>
              <a:rPr lang="en-US" dirty="0" smtClean="0"/>
              <a:t>Hunter-Gathers</a:t>
            </a:r>
          </a:p>
          <a:p>
            <a:r>
              <a:rPr lang="en-US" dirty="0" smtClean="0"/>
              <a:t>Aztecs</a:t>
            </a:r>
          </a:p>
          <a:p>
            <a:pPr lvl="1"/>
            <a:r>
              <a:rPr lang="en-US" dirty="0" smtClean="0"/>
              <a:t>Warrior type people</a:t>
            </a:r>
          </a:p>
          <a:p>
            <a:pPr lvl="1"/>
            <a:r>
              <a:rPr lang="en-US" dirty="0" smtClean="0"/>
              <a:t>Built </a:t>
            </a:r>
            <a:r>
              <a:rPr lang="en-US" dirty="0" err="1" smtClean="0"/>
              <a:t>Tenochtitian</a:t>
            </a:r>
            <a:r>
              <a:rPr lang="en-US" dirty="0" smtClean="0"/>
              <a:t> (Mexico City)</a:t>
            </a:r>
            <a:endParaRPr lang="en-US" dirty="0"/>
          </a:p>
          <a:p>
            <a:r>
              <a:rPr lang="en-US" dirty="0" smtClean="0"/>
              <a:t>Incas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North America Early Cultures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Anasazi</a:t>
            </a:r>
            <a:r>
              <a:rPr lang="en-US" dirty="0"/>
              <a:t> </a:t>
            </a:r>
            <a:r>
              <a:rPr lang="en-US" dirty="0" smtClean="0"/>
              <a:t>(1500 BC-1300 AD</a:t>
            </a:r>
          </a:p>
          <a:p>
            <a:pPr lvl="1"/>
            <a:r>
              <a:rPr lang="en-US" dirty="0" smtClean="0"/>
              <a:t>Four Corners Region</a:t>
            </a:r>
          </a:p>
          <a:p>
            <a:pPr lvl="1"/>
            <a:r>
              <a:rPr lang="en-US" dirty="0" smtClean="0"/>
              <a:t>Pueblos</a:t>
            </a:r>
          </a:p>
          <a:p>
            <a:pPr lvl="1"/>
            <a:r>
              <a:rPr lang="en-US" dirty="0" err="1" smtClean="0"/>
              <a:t>Kivas</a:t>
            </a:r>
            <a:endParaRPr lang="en-US" dirty="0" smtClean="0"/>
          </a:p>
          <a:p>
            <a:r>
              <a:rPr lang="en-US" dirty="0" smtClean="0"/>
              <a:t>Mound Builders (1000 BC-1700ish AD)</a:t>
            </a:r>
          </a:p>
          <a:p>
            <a:pPr lvl="1"/>
            <a:r>
              <a:rPr lang="en-US" dirty="0" smtClean="0"/>
              <a:t>Midwest-Along Mississippi and it’s tributaries</a:t>
            </a:r>
          </a:p>
          <a:p>
            <a:pPr lvl="1"/>
            <a:r>
              <a:rPr lang="en-US" dirty="0" smtClean="0"/>
              <a:t>Built huge mounds for religious purposes.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Native Americans in North America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There are 560 recognized Native American tribes in the United States</a:t>
            </a:r>
          </a:p>
          <a:p>
            <a:r>
              <a:rPr lang="en-US" dirty="0" smtClean="0"/>
              <a:t>Such a diversity in culture</a:t>
            </a:r>
          </a:p>
          <a:p>
            <a:r>
              <a:rPr lang="en-US" dirty="0" smtClean="0"/>
              <a:t>Only got </a:t>
            </a:r>
            <a:r>
              <a:rPr lang="en-US" smtClean="0"/>
              <a:t>the label because </a:t>
            </a:r>
            <a:r>
              <a:rPr lang="en-US" dirty="0" smtClean="0"/>
              <a:t>Europeans called them Indians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066800"/>
            <a:ext cx="8229600" cy="762000"/>
          </a:xfrm>
        </p:spPr>
        <p:txBody>
          <a:bodyPr>
            <a:normAutofit/>
          </a:bodyPr>
          <a:lstStyle/>
          <a:p>
            <a:pPr algn="ctr"/>
            <a:r>
              <a:rPr lang="en-US" dirty="0" smtClean="0"/>
              <a:t>Native American Culture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Categorized by Region the settled</a:t>
            </a:r>
          </a:p>
          <a:p>
            <a:pPr lvl="1"/>
            <a:r>
              <a:rPr lang="en-US" dirty="0" smtClean="0"/>
              <a:t>Great Plains</a:t>
            </a:r>
          </a:p>
          <a:p>
            <a:pPr lvl="1"/>
            <a:r>
              <a:rPr lang="en-US" dirty="0" smtClean="0"/>
              <a:t>Northeast and Southeast</a:t>
            </a:r>
          </a:p>
          <a:p>
            <a:pPr lvl="1"/>
            <a:r>
              <a:rPr lang="en-US" dirty="0" smtClean="0"/>
              <a:t>West and Southwest</a:t>
            </a:r>
          </a:p>
          <a:p>
            <a:pPr lvl="1"/>
            <a:r>
              <a:rPr lang="en-US" dirty="0" smtClean="0"/>
              <a:t>North and Northwest</a:t>
            </a:r>
          </a:p>
          <a:p>
            <a:pPr lvl="1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12" descr="1-38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09800" y="533673"/>
            <a:ext cx="4631390" cy="632432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Common Characteristics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Spiritual Beliefs tied to nature</a:t>
            </a:r>
          </a:p>
          <a:p>
            <a:r>
              <a:rPr lang="en-US" dirty="0" smtClean="0"/>
              <a:t>Spirits living in some form around them</a:t>
            </a:r>
          </a:p>
          <a:p>
            <a:r>
              <a:rPr lang="en-US" dirty="0" smtClean="0"/>
              <a:t>Ceremonies were used retain order with the world around them. Varied because of living conditions.</a:t>
            </a:r>
          </a:p>
          <a:p>
            <a:r>
              <a:rPr lang="en-US" dirty="0" smtClean="0"/>
              <a:t>Shared property except for crops grown.</a:t>
            </a:r>
          </a:p>
          <a:p>
            <a:r>
              <a:rPr lang="en-US" dirty="0" smtClean="0"/>
              <a:t>Most remained small groups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Urban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Urban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Urban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110</TotalTime>
  <Words>266</Words>
  <Application>Microsoft Office PowerPoint</Application>
  <PresentationFormat>On-screen Show (4:3)</PresentationFormat>
  <Paragraphs>44</Paragraphs>
  <Slides>8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Urban</vt:lpstr>
      <vt:lpstr>Native Americans</vt:lpstr>
      <vt:lpstr>Theories of First Settlers</vt:lpstr>
      <vt:lpstr>First Known Settlers</vt:lpstr>
      <vt:lpstr>North America Early Cultures</vt:lpstr>
      <vt:lpstr>Native Americans in North America</vt:lpstr>
      <vt:lpstr>Native American Culture</vt:lpstr>
      <vt:lpstr>Slide 7</vt:lpstr>
      <vt:lpstr>Common Characteristics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Native Americans</dc:title>
  <dc:creator>Jason Fife</dc:creator>
  <cp:lastModifiedBy>Jason Fife</cp:lastModifiedBy>
  <cp:revision>16</cp:revision>
  <dcterms:created xsi:type="dcterms:W3CDTF">2010-08-31T15:56:37Z</dcterms:created>
  <dcterms:modified xsi:type="dcterms:W3CDTF">2010-09-14T21:26:19Z</dcterms:modified>
</cp:coreProperties>
</file>